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nor Sans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10831" y="4749630"/>
            <a:ext cx="2165244" cy="3641848"/>
          </a:xfrm>
          <a:custGeom>
            <a:avLst/>
            <a:gdLst/>
            <a:ahLst/>
            <a:cxnLst/>
            <a:rect r="r" b="b" t="t" l="l"/>
            <a:pathLst>
              <a:path h="3641848" w="2165244">
                <a:moveTo>
                  <a:pt x="0" y="0"/>
                </a:moveTo>
                <a:lnTo>
                  <a:pt x="2165244" y="0"/>
                </a:lnTo>
                <a:lnTo>
                  <a:pt x="2165244" y="3641848"/>
                </a:lnTo>
                <a:lnTo>
                  <a:pt x="0" y="364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257233">
            <a:off x="12358725" y="1161176"/>
            <a:ext cx="3682010" cy="3682010"/>
          </a:xfrm>
          <a:custGeom>
            <a:avLst/>
            <a:gdLst/>
            <a:ahLst/>
            <a:cxnLst/>
            <a:rect r="r" b="b" t="t" l="l"/>
            <a:pathLst>
              <a:path h="3682010" w="3682010">
                <a:moveTo>
                  <a:pt x="0" y="0"/>
                </a:moveTo>
                <a:lnTo>
                  <a:pt x="3682010" y="0"/>
                </a:lnTo>
                <a:lnTo>
                  <a:pt x="3682010" y="3682009"/>
                </a:lnTo>
                <a:lnTo>
                  <a:pt x="0" y="368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444869" y="1938355"/>
            <a:ext cx="3788571" cy="2858649"/>
          </a:xfrm>
          <a:custGeom>
            <a:avLst/>
            <a:gdLst/>
            <a:ahLst/>
            <a:cxnLst/>
            <a:rect r="r" b="b" t="t" l="l"/>
            <a:pathLst>
              <a:path h="2858649" w="3788571">
                <a:moveTo>
                  <a:pt x="0" y="0"/>
                </a:moveTo>
                <a:lnTo>
                  <a:pt x="3788571" y="0"/>
                </a:lnTo>
                <a:lnTo>
                  <a:pt x="3788571" y="2858649"/>
                </a:lnTo>
                <a:lnTo>
                  <a:pt x="0" y="2858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422276"/>
            <a:ext cx="8972231" cy="10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4"/>
              </a:lnSpc>
            </a:pPr>
            <a:r>
              <a:rPr lang="en-US" sz="8613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COMA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8160" y="2832295"/>
            <a:ext cx="5470277" cy="32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999">
                <a:solidFill>
                  <a:srgbClr val="303030"/>
                </a:solidFill>
                <a:latin typeface="Tenor Sans"/>
                <a:ea typeface="Tenor Sans"/>
                <a:cs typeface="Tenor Sans"/>
                <a:sym typeface="Tenor Sans"/>
              </a:rPr>
              <a:t>Practical and theoretical courses 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10116244">
            <a:off x="12415576" y="5419778"/>
            <a:ext cx="1360554" cy="468866"/>
          </a:xfrm>
          <a:custGeom>
            <a:avLst/>
            <a:gdLst/>
            <a:ahLst/>
            <a:cxnLst/>
            <a:rect r="r" b="b" t="t" l="l"/>
            <a:pathLst>
              <a:path h="468866" w="1360554">
                <a:moveTo>
                  <a:pt x="1360554" y="0"/>
                </a:moveTo>
                <a:lnTo>
                  <a:pt x="0" y="0"/>
                </a:lnTo>
                <a:lnTo>
                  <a:pt x="0" y="468866"/>
                </a:lnTo>
                <a:lnTo>
                  <a:pt x="1360554" y="468866"/>
                </a:lnTo>
                <a:lnTo>
                  <a:pt x="136055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486003">
            <a:off x="9452355" y="3053432"/>
            <a:ext cx="1360554" cy="468866"/>
          </a:xfrm>
          <a:custGeom>
            <a:avLst/>
            <a:gdLst/>
            <a:ahLst/>
            <a:cxnLst/>
            <a:rect r="r" b="b" t="t" l="l"/>
            <a:pathLst>
              <a:path h="468866" w="1360554">
                <a:moveTo>
                  <a:pt x="0" y="0"/>
                </a:moveTo>
                <a:lnTo>
                  <a:pt x="1360553" y="0"/>
                </a:lnTo>
                <a:lnTo>
                  <a:pt x="1360553" y="468866"/>
                </a:lnTo>
                <a:lnTo>
                  <a:pt x="0" y="468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771724">
            <a:off x="16957869" y="4775599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217606" y="9257040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04877" y="5783321"/>
            <a:ext cx="2680203" cy="2978003"/>
          </a:xfrm>
          <a:custGeom>
            <a:avLst/>
            <a:gdLst/>
            <a:ahLst/>
            <a:cxnLst/>
            <a:rect r="r" b="b" t="t" l="l"/>
            <a:pathLst>
              <a:path h="2978003" w="2680203">
                <a:moveTo>
                  <a:pt x="0" y="0"/>
                </a:moveTo>
                <a:lnTo>
                  <a:pt x="2680204" y="0"/>
                </a:lnTo>
                <a:lnTo>
                  <a:pt x="2680204" y="2978004"/>
                </a:lnTo>
                <a:lnTo>
                  <a:pt x="0" y="2978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468613">
            <a:off x="3991353" y="2506977"/>
            <a:ext cx="1707598" cy="990407"/>
          </a:xfrm>
          <a:custGeom>
            <a:avLst/>
            <a:gdLst/>
            <a:ahLst/>
            <a:cxnLst/>
            <a:rect r="r" b="b" t="t" l="l"/>
            <a:pathLst>
              <a:path h="990407" w="1707598">
                <a:moveTo>
                  <a:pt x="0" y="0"/>
                </a:moveTo>
                <a:lnTo>
                  <a:pt x="1707598" y="0"/>
                </a:lnTo>
                <a:lnTo>
                  <a:pt x="1707598" y="990407"/>
                </a:lnTo>
                <a:lnTo>
                  <a:pt x="0" y="9904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0944" y="4420778"/>
            <a:ext cx="5100534" cy="75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117"/>
              </a:lnSpc>
              <a:spcBef>
                <a:spcPct val="0"/>
              </a:spcBef>
            </a:pPr>
            <a:r>
              <a:rPr lang="en-US" sz="4369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TEAM MEMBERS</a:t>
            </a:r>
            <a:r>
              <a:rPr lang="ar-EG" sz="4369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  <a:rtl val="true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5419725"/>
            <a:ext cx="8496957" cy="288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5904" indent="-352952" lvl="1">
              <a:lnSpc>
                <a:spcPts val="4577"/>
              </a:lnSpc>
              <a:buFont typeface="Arial"/>
              <a:buChar char="•"/>
            </a:pPr>
            <a:r>
              <a:rPr lang="en-US" sz="3269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AHMED ANWER   “team leader”.             </a:t>
            </a:r>
          </a:p>
          <a:p>
            <a:pPr algn="ctr" marL="705904" indent="-352952" lvl="1">
              <a:lnSpc>
                <a:spcPts val="4577"/>
              </a:lnSpc>
              <a:buFont typeface="Arial"/>
              <a:buChar char="•"/>
            </a:pPr>
            <a:r>
              <a:rPr lang="en-US" sz="3269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MOHAMED GAD .                            </a:t>
            </a:r>
          </a:p>
          <a:p>
            <a:pPr algn="ctr" marL="705904" indent="-352952" lvl="1">
              <a:lnSpc>
                <a:spcPts val="4577"/>
              </a:lnSpc>
              <a:buFont typeface="Arial"/>
              <a:buChar char="•"/>
            </a:pPr>
            <a:r>
              <a:rPr lang="en-US" sz="3269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LOZAN SHADY   .                            </a:t>
            </a:r>
          </a:p>
          <a:p>
            <a:pPr algn="ctr" marL="705904" indent="-352952" lvl="1">
              <a:lnSpc>
                <a:spcPts val="4577"/>
              </a:lnSpc>
              <a:buFont typeface="Arial"/>
              <a:buChar char="•"/>
            </a:pPr>
            <a:r>
              <a:rPr lang="en-US" sz="3269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AHMED EID  .                                 </a:t>
            </a:r>
          </a:p>
          <a:p>
            <a:pPr algn="ctr" marL="705904" indent="-352952" lvl="1">
              <a:lnSpc>
                <a:spcPts val="4577"/>
              </a:lnSpc>
              <a:buFont typeface="Arial"/>
              <a:buChar char="•"/>
            </a:pPr>
            <a:r>
              <a:rPr lang="en-US" sz="3269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AHMED GAD .              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71724">
            <a:off x="16477274" y="4495270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476603">
            <a:off x="2746015" y="-46417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906145" y="3086100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1" y="0"/>
                </a:lnTo>
                <a:lnTo>
                  <a:pt x="5560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6206" y="2816469"/>
            <a:ext cx="9951701" cy="781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919" indent="-283459" lvl="1">
              <a:lnSpc>
                <a:spcPts val="3334"/>
              </a:lnSpc>
              <a:buFont typeface="Arial"/>
              <a:buChar char="•"/>
            </a:pPr>
            <a:r>
              <a:rPr lang="en-US" sz="2625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DEVELOPMENT OF TRAINING CENTERS.</a:t>
            </a:r>
          </a:p>
          <a:p>
            <a:pPr algn="l">
              <a:lnSpc>
                <a:spcPts val="3334"/>
              </a:lnSpc>
            </a:pPr>
          </a:p>
          <a:p>
            <a:pPr algn="l" marL="647700" indent="-323850" lvl="1">
              <a:lnSpc>
                <a:spcPts val="3810"/>
              </a:lnSpc>
              <a:buFont typeface="Arial"/>
              <a:buChar char="•"/>
            </a:pPr>
            <a:r>
              <a:rPr lang="en-US" sz="3000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PARTNERSHIPS WITH INTERNATIONAL COMPANIES THAT OFFER INTERNATIONALLY ACCREDITED CERTIFICATES.</a:t>
            </a:r>
          </a:p>
          <a:p>
            <a:pPr algn="l">
              <a:lnSpc>
                <a:spcPts val="3810"/>
              </a:lnSpc>
            </a:pPr>
          </a:p>
          <a:p>
            <a:pPr algn="l" marL="647700" indent="-323850" lvl="1">
              <a:lnSpc>
                <a:spcPts val="3810"/>
              </a:lnSpc>
              <a:buFont typeface="Arial"/>
              <a:buChar char="•"/>
            </a:pPr>
            <a:r>
              <a:rPr lang="en-US" sz="3000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HELPING STUDENTS PRESENT THEMSELVES THROUGH ARTIFICIAL INTELLIGENCE</a:t>
            </a:r>
          </a:p>
          <a:p>
            <a:pPr algn="l">
              <a:lnSpc>
                <a:spcPts val="3810"/>
              </a:lnSpc>
            </a:pPr>
          </a:p>
          <a:p>
            <a:pPr algn="l" marL="647700" indent="-323850" lvl="1">
              <a:lnSpc>
                <a:spcPts val="3810"/>
              </a:lnSpc>
              <a:buFont typeface="Arial"/>
              <a:buChar char="•"/>
            </a:pPr>
            <a:r>
              <a:rPr lang="en-US" sz="3000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LAUNCHING THE MOBILE APP TO FOLLOW UP ON PERFORMANCE AND LINK THEM TO COMPANIES DIRECTLY</a:t>
            </a:r>
          </a:p>
          <a:p>
            <a:pPr algn="l">
              <a:lnSpc>
                <a:spcPts val="3810"/>
              </a:lnSpc>
            </a:pPr>
          </a:p>
          <a:p>
            <a:pPr algn="l" marL="647700" indent="-323850" lvl="1">
              <a:lnSpc>
                <a:spcPts val="3810"/>
              </a:lnSpc>
              <a:buFont typeface="Arial"/>
              <a:buChar char="•"/>
            </a:pPr>
            <a:r>
              <a:rPr lang="en-US" sz="3000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EXPANSION OF TRAINING CURRICULA</a:t>
            </a:r>
          </a:p>
          <a:p>
            <a:pPr algn="r" rtl="true">
              <a:lnSpc>
                <a:spcPts val="3334"/>
              </a:lnSpc>
            </a:pPr>
          </a:p>
          <a:p>
            <a:pPr algn="l">
              <a:lnSpc>
                <a:spcPts val="3334"/>
              </a:lnSpc>
            </a:pPr>
          </a:p>
          <a:p>
            <a:pPr algn="l">
              <a:lnSpc>
                <a:spcPts val="333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6929" y="1190625"/>
            <a:ext cx="10508916" cy="139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10251" spc="-38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FUTUER PLAN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180910"/>
            <a:ext cx="7408630" cy="791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501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CONTACT US IF YOU ARE </a:t>
            </a:r>
          </a:p>
          <a:p>
            <a:pPr algn="l">
              <a:lnSpc>
                <a:spcPts val="3176"/>
              </a:lnSpc>
            </a:pPr>
            <a:r>
              <a:rPr lang="en-US" sz="2501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INTERESTED </a:t>
            </a:r>
            <a:r>
              <a:rPr lang="en-US" sz="2501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in our project.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771724">
            <a:off x="16477274" y="4495270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476603">
            <a:off x="2746015" y="-46417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361412" y="1977079"/>
            <a:ext cx="6188628" cy="6256885"/>
          </a:xfrm>
          <a:custGeom>
            <a:avLst/>
            <a:gdLst/>
            <a:ahLst/>
            <a:cxnLst/>
            <a:rect r="r" b="b" t="t" l="l"/>
            <a:pathLst>
              <a:path h="6256885" w="6188628">
                <a:moveTo>
                  <a:pt x="0" y="0"/>
                </a:moveTo>
                <a:lnTo>
                  <a:pt x="6188628" y="0"/>
                </a:lnTo>
                <a:lnTo>
                  <a:pt x="6188628" y="6256885"/>
                </a:lnTo>
                <a:lnTo>
                  <a:pt x="0" y="6256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124944"/>
            <a:ext cx="6550393" cy="291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6"/>
              </a:lnSpc>
            </a:pPr>
            <a:r>
              <a:rPr lang="en-US" sz="10948" spc="-416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THANK</a:t>
            </a:r>
          </a:p>
          <a:p>
            <a:pPr algn="l">
              <a:lnSpc>
                <a:spcPts val="11276"/>
              </a:lnSpc>
            </a:pPr>
            <a:r>
              <a:rPr lang="en-US" sz="10948" spc="-416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YOU.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0276" y="2858771"/>
            <a:ext cx="5507179" cy="4856331"/>
          </a:xfrm>
          <a:custGeom>
            <a:avLst/>
            <a:gdLst/>
            <a:ahLst/>
            <a:cxnLst/>
            <a:rect r="r" b="b" t="t" l="l"/>
            <a:pathLst>
              <a:path h="4856331" w="5507179">
                <a:moveTo>
                  <a:pt x="0" y="0"/>
                </a:moveTo>
                <a:lnTo>
                  <a:pt x="5507179" y="0"/>
                </a:lnTo>
                <a:lnTo>
                  <a:pt x="5507179" y="4856330"/>
                </a:lnTo>
                <a:lnTo>
                  <a:pt x="0" y="485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707768"/>
            <a:ext cx="7955731" cy="87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18"/>
              </a:lnSpc>
              <a:spcBef>
                <a:spcPct val="0"/>
              </a:spcBef>
            </a:pPr>
            <a:r>
              <a:rPr lang="en-US" sz="6976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928087"/>
            <a:ext cx="6041271" cy="374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99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Our project is a specialized web platform to train and qualify technical education graduates on energy skills (renewable and non-renewable) and provide job opportunities through partnerships with specialized companies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124450"/>
            <a:ext cx="5470277" cy="31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99"/>
              </a:lnSpc>
              <a:spcBef>
                <a:spcPct val="0"/>
              </a:spcBef>
            </a:pPr>
            <a:r>
              <a:rPr lang="en-US" sz="1999">
                <a:solidFill>
                  <a:srgbClr val="303030"/>
                </a:solidFill>
                <a:latin typeface="Tenor Sans"/>
                <a:ea typeface="Tenor Sans"/>
                <a:cs typeface="Tenor Sans"/>
                <a:sym typeface="Tenor Sans"/>
              </a:rPr>
              <a:t>Communication problems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57233">
            <a:off x="8313955" y="8014886"/>
            <a:ext cx="2872644" cy="1666134"/>
          </a:xfrm>
          <a:custGeom>
            <a:avLst/>
            <a:gdLst/>
            <a:ahLst/>
            <a:cxnLst/>
            <a:rect r="r" b="b" t="t" l="l"/>
            <a:pathLst>
              <a:path h="1666134" w="2872644">
                <a:moveTo>
                  <a:pt x="0" y="0"/>
                </a:moveTo>
                <a:lnTo>
                  <a:pt x="2872644" y="0"/>
                </a:lnTo>
                <a:lnTo>
                  <a:pt x="2872644" y="1666134"/>
                </a:lnTo>
                <a:lnTo>
                  <a:pt x="0" y="166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69147">
            <a:off x="8649280" y="8501875"/>
            <a:ext cx="2211421" cy="81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5"/>
              </a:lnSpc>
              <a:spcBef>
                <a:spcPct val="0"/>
              </a:spcBef>
            </a:pPr>
            <a:r>
              <a:rPr lang="en-US" sz="2564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Future Energy Gateway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262729">
            <a:off x="6893856" y="8618697"/>
            <a:ext cx="1360554" cy="468866"/>
          </a:xfrm>
          <a:custGeom>
            <a:avLst/>
            <a:gdLst/>
            <a:ahLst/>
            <a:cxnLst/>
            <a:rect r="r" b="b" t="t" l="l"/>
            <a:pathLst>
              <a:path h="468866" w="1360554">
                <a:moveTo>
                  <a:pt x="0" y="0"/>
                </a:moveTo>
                <a:lnTo>
                  <a:pt x="1360554" y="0"/>
                </a:lnTo>
                <a:lnTo>
                  <a:pt x="1360554" y="468866"/>
                </a:lnTo>
                <a:lnTo>
                  <a:pt x="0" y="468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771724">
            <a:off x="-710965" y="1307297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759434" y="8251550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67483" y="4031204"/>
            <a:ext cx="3044076" cy="30440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1962" y="4031204"/>
            <a:ext cx="3044076" cy="30440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11327" y="4020600"/>
            <a:ext cx="3044076" cy="304407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6547814" y="833096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323367">
            <a:off x="-948118" y="8926948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3" y="0"/>
                </a:lnTo>
                <a:lnTo>
                  <a:pt x="2351533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259664" y="2079490"/>
            <a:ext cx="11768672" cy="108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4"/>
              </a:lnSpc>
              <a:spcBef>
                <a:spcPct val="0"/>
              </a:spcBef>
            </a:pPr>
            <a:r>
              <a:rPr lang="en-US" sz="8613">
                <a:solidFill>
                  <a:srgbClr val="1E1B1B"/>
                </a:solidFill>
                <a:latin typeface="Tenor Sans"/>
                <a:ea typeface="Tenor Sans"/>
                <a:cs typeface="Tenor Sans"/>
                <a:sym typeface="Tenor Sans"/>
              </a:rPr>
              <a:t>THE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8913" y="7094939"/>
            <a:ext cx="3741215" cy="53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99">
                <a:solidFill>
                  <a:srgbClr val="1E1B1B"/>
                </a:solidFill>
                <a:latin typeface="Tenor Sans"/>
                <a:ea typeface="Tenor Sans"/>
                <a:cs typeface="Tenor Sans"/>
                <a:sym typeface="Tenor Sans"/>
              </a:rPr>
              <a:t>UNEMPLOYMENT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0510" y="7094939"/>
            <a:ext cx="2786980" cy="53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99">
                <a:solidFill>
                  <a:srgbClr val="1E1B1B"/>
                </a:solidFill>
                <a:latin typeface="Tenor Sans"/>
                <a:ea typeface="Tenor Sans"/>
                <a:cs typeface="Tenor Sans"/>
                <a:sym typeface="Tenor Sans"/>
              </a:rPr>
              <a:t>COMPANIES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65000" y="7085414"/>
            <a:ext cx="3082815" cy="54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3138">
                <a:solidFill>
                  <a:srgbClr val="1E1B1B"/>
                </a:solidFill>
                <a:latin typeface="Tenor Sans"/>
                <a:ea typeface="Tenor Sans"/>
                <a:cs typeface="Tenor Sans"/>
                <a:sym typeface="Tenor Sans"/>
              </a:rPr>
              <a:t>TECHNICIANS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8531408">
            <a:off x="3790498" y="2903996"/>
            <a:ext cx="1489375" cy="513260"/>
          </a:xfrm>
          <a:custGeom>
            <a:avLst/>
            <a:gdLst/>
            <a:ahLst/>
            <a:cxnLst/>
            <a:rect r="r" b="b" t="t" l="l"/>
            <a:pathLst>
              <a:path h="513260" w="1489375">
                <a:moveTo>
                  <a:pt x="0" y="0"/>
                </a:moveTo>
                <a:lnTo>
                  <a:pt x="1489375" y="0"/>
                </a:lnTo>
                <a:lnTo>
                  <a:pt x="1489375" y="513259"/>
                </a:lnTo>
                <a:lnTo>
                  <a:pt x="0" y="513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2021404">
            <a:off x="12506899" y="3038611"/>
            <a:ext cx="1489375" cy="513260"/>
          </a:xfrm>
          <a:custGeom>
            <a:avLst/>
            <a:gdLst/>
            <a:ahLst/>
            <a:cxnLst/>
            <a:rect r="r" b="b" t="t" l="l"/>
            <a:pathLst>
              <a:path h="513260" w="1489375">
                <a:moveTo>
                  <a:pt x="0" y="513260"/>
                </a:moveTo>
                <a:lnTo>
                  <a:pt x="1489375" y="513260"/>
                </a:lnTo>
                <a:lnTo>
                  <a:pt x="1489375" y="0"/>
                </a:lnTo>
                <a:lnTo>
                  <a:pt x="0" y="0"/>
                </a:lnTo>
                <a:lnTo>
                  <a:pt x="0" y="51326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9074232" y="2967840"/>
            <a:ext cx="0" cy="1117906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18767" y="2055789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939344" y="9767541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347105" y="5615043"/>
            <a:ext cx="2954597" cy="3237108"/>
          </a:xfrm>
          <a:custGeom>
            <a:avLst/>
            <a:gdLst/>
            <a:ahLst/>
            <a:cxnLst/>
            <a:rect r="r" b="b" t="t" l="l"/>
            <a:pathLst>
              <a:path h="3237108" w="2954597">
                <a:moveTo>
                  <a:pt x="0" y="0"/>
                </a:moveTo>
                <a:lnTo>
                  <a:pt x="2954597" y="0"/>
                </a:lnTo>
                <a:lnTo>
                  <a:pt x="2954597" y="3237108"/>
                </a:lnTo>
                <a:lnTo>
                  <a:pt x="0" y="3237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87641" y="5615043"/>
            <a:ext cx="3042882" cy="3237108"/>
          </a:xfrm>
          <a:custGeom>
            <a:avLst/>
            <a:gdLst/>
            <a:ahLst/>
            <a:cxnLst/>
            <a:rect r="r" b="b" t="t" l="l"/>
            <a:pathLst>
              <a:path h="3237108" w="3042882">
                <a:moveTo>
                  <a:pt x="0" y="0"/>
                </a:moveTo>
                <a:lnTo>
                  <a:pt x="3042882" y="0"/>
                </a:lnTo>
                <a:lnTo>
                  <a:pt x="3042882" y="3237108"/>
                </a:lnTo>
                <a:lnTo>
                  <a:pt x="0" y="3237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820720" y="4493330"/>
            <a:ext cx="3470156" cy="51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399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ONLINE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48611" y="4493330"/>
            <a:ext cx="3470156" cy="51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399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OFFLINE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3983387">
            <a:off x="6123690" y="3408789"/>
            <a:ext cx="2300081" cy="792640"/>
          </a:xfrm>
          <a:custGeom>
            <a:avLst/>
            <a:gdLst/>
            <a:ahLst/>
            <a:cxnLst/>
            <a:rect r="r" b="b" t="t" l="l"/>
            <a:pathLst>
              <a:path h="792640" w="2300081">
                <a:moveTo>
                  <a:pt x="2300081" y="0"/>
                </a:moveTo>
                <a:lnTo>
                  <a:pt x="0" y="0"/>
                </a:lnTo>
                <a:lnTo>
                  <a:pt x="0" y="792641"/>
                </a:lnTo>
                <a:lnTo>
                  <a:pt x="2300081" y="792641"/>
                </a:lnTo>
                <a:lnTo>
                  <a:pt x="230008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49981" y="891774"/>
            <a:ext cx="5388039" cy="149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1"/>
              </a:lnSpc>
              <a:spcBef>
                <a:spcPct val="0"/>
              </a:spcBef>
            </a:pPr>
            <a:r>
              <a:rPr lang="en-US" sz="8707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Internship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-7120936">
            <a:off x="10326560" y="3444843"/>
            <a:ext cx="2267371" cy="781368"/>
          </a:xfrm>
          <a:custGeom>
            <a:avLst/>
            <a:gdLst/>
            <a:ahLst/>
            <a:cxnLst/>
            <a:rect r="r" b="b" t="t" l="l"/>
            <a:pathLst>
              <a:path h="781368" w="2267371">
                <a:moveTo>
                  <a:pt x="2267371" y="781368"/>
                </a:moveTo>
                <a:lnTo>
                  <a:pt x="0" y="781368"/>
                </a:lnTo>
                <a:lnTo>
                  <a:pt x="0" y="0"/>
                </a:lnTo>
                <a:lnTo>
                  <a:pt x="2267371" y="0"/>
                </a:lnTo>
                <a:lnTo>
                  <a:pt x="2267371" y="78136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18845"/>
            <a:ext cx="4905185" cy="6168155"/>
            <a:chOff x="0" y="0"/>
            <a:chExt cx="1291901" cy="1624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1901" cy="1624535"/>
            </a:xfrm>
            <a:custGeom>
              <a:avLst/>
              <a:gdLst/>
              <a:ahLst/>
              <a:cxnLst/>
              <a:rect r="r" b="b" t="t" l="l"/>
              <a:pathLst>
                <a:path h="1624535" w="1291901">
                  <a:moveTo>
                    <a:pt x="0" y="0"/>
                  </a:moveTo>
                  <a:lnTo>
                    <a:pt x="1291901" y="0"/>
                  </a:lnTo>
                  <a:lnTo>
                    <a:pt x="1291901" y="1624535"/>
                  </a:lnTo>
                  <a:lnTo>
                    <a:pt x="0" y="1624535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291901" cy="164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4115" y="4118845"/>
            <a:ext cx="4905185" cy="6168155"/>
            <a:chOff x="0" y="0"/>
            <a:chExt cx="1291901" cy="16245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1901" cy="1624535"/>
            </a:xfrm>
            <a:custGeom>
              <a:avLst/>
              <a:gdLst/>
              <a:ahLst/>
              <a:cxnLst/>
              <a:rect r="r" b="b" t="t" l="l"/>
              <a:pathLst>
                <a:path h="1624535" w="1291901">
                  <a:moveTo>
                    <a:pt x="0" y="0"/>
                  </a:moveTo>
                  <a:lnTo>
                    <a:pt x="1291901" y="0"/>
                  </a:lnTo>
                  <a:lnTo>
                    <a:pt x="1291901" y="1624535"/>
                  </a:lnTo>
                  <a:lnTo>
                    <a:pt x="0" y="1624535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91901" cy="164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91407" y="4118845"/>
            <a:ext cx="4905185" cy="6168155"/>
            <a:chOff x="0" y="0"/>
            <a:chExt cx="1291901" cy="16245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1901" cy="1624535"/>
            </a:xfrm>
            <a:custGeom>
              <a:avLst/>
              <a:gdLst/>
              <a:ahLst/>
              <a:cxnLst/>
              <a:rect r="r" b="b" t="t" l="l"/>
              <a:pathLst>
                <a:path h="1624535" w="1291901">
                  <a:moveTo>
                    <a:pt x="0" y="0"/>
                  </a:moveTo>
                  <a:lnTo>
                    <a:pt x="1291901" y="0"/>
                  </a:lnTo>
                  <a:lnTo>
                    <a:pt x="1291901" y="1624535"/>
                  </a:lnTo>
                  <a:lnTo>
                    <a:pt x="0" y="1624535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91901" cy="164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015818" y="3701957"/>
            <a:ext cx="2680203" cy="2978003"/>
          </a:xfrm>
          <a:custGeom>
            <a:avLst/>
            <a:gdLst/>
            <a:ahLst/>
            <a:cxnLst/>
            <a:rect r="r" b="b" t="t" l="l"/>
            <a:pathLst>
              <a:path h="2978003" w="2680203">
                <a:moveTo>
                  <a:pt x="0" y="0"/>
                </a:moveTo>
                <a:lnTo>
                  <a:pt x="2680203" y="0"/>
                </a:lnTo>
                <a:lnTo>
                  <a:pt x="2680203" y="2978003"/>
                </a:lnTo>
                <a:lnTo>
                  <a:pt x="0" y="2978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16273" y="3701957"/>
            <a:ext cx="2422918" cy="2793721"/>
          </a:xfrm>
          <a:custGeom>
            <a:avLst/>
            <a:gdLst/>
            <a:ahLst/>
            <a:cxnLst/>
            <a:rect r="r" b="b" t="t" l="l"/>
            <a:pathLst>
              <a:path h="2793721" w="2422918">
                <a:moveTo>
                  <a:pt x="0" y="0"/>
                </a:moveTo>
                <a:lnTo>
                  <a:pt x="2422918" y="0"/>
                </a:lnTo>
                <a:lnTo>
                  <a:pt x="2422918" y="2793721"/>
                </a:lnTo>
                <a:lnTo>
                  <a:pt x="0" y="279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128689" y="3862138"/>
            <a:ext cx="3809455" cy="2562724"/>
          </a:xfrm>
          <a:custGeom>
            <a:avLst/>
            <a:gdLst/>
            <a:ahLst/>
            <a:cxnLst/>
            <a:rect r="r" b="b" t="t" l="l"/>
            <a:pathLst>
              <a:path h="2562724" w="3809455">
                <a:moveTo>
                  <a:pt x="0" y="0"/>
                </a:moveTo>
                <a:lnTo>
                  <a:pt x="3809455" y="0"/>
                </a:lnTo>
                <a:lnTo>
                  <a:pt x="3809455" y="2562724"/>
                </a:lnTo>
                <a:lnTo>
                  <a:pt x="0" y="256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728877" y="554246"/>
            <a:ext cx="10410016" cy="308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4"/>
              </a:lnSpc>
              <a:spcBef>
                <a:spcPct val="0"/>
              </a:spcBef>
            </a:pPr>
            <a:r>
              <a:rPr lang="en-US" sz="8613">
                <a:solidFill>
                  <a:srgbClr val="1E1B1B"/>
                </a:solidFill>
                <a:latin typeface="Tenor Sans"/>
                <a:ea typeface="Tenor Sans"/>
                <a:cs typeface="Tenor Sans"/>
                <a:sym typeface="Tenor Sans"/>
              </a:rPr>
              <a:t>PRACTICAL AND THEORETICAL COURSE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6273" y="7164199"/>
            <a:ext cx="3915270" cy="55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1st month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86365" y="7164199"/>
            <a:ext cx="3915270" cy="55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2nd month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15818" y="7164199"/>
            <a:ext cx="3915270" cy="55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3rd month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6273" y="7991623"/>
            <a:ext cx="3751779" cy="54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online session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86365" y="7991623"/>
            <a:ext cx="3751779" cy="110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Practical training in workshops.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15818" y="7991623"/>
            <a:ext cx="3751779" cy="110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Theoretical and practical tests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131232">
            <a:off x="16568153" y="697348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-1745256">
            <a:off x="4092286" y="9955648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18845"/>
            <a:ext cx="4905185" cy="6168155"/>
            <a:chOff x="0" y="0"/>
            <a:chExt cx="1291901" cy="1624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1901" cy="1624535"/>
            </a:xfrm>
            <a:custGeom>
              <a:avLst/>
              <a:gdLst/>
              <a:ahLst/>
              <a:cxnLst/>
              <a:rect r="r" b="b" t="t" l="l"/>
              <a:pathLst>
                <a:path h="1624535" w="1291901">
                  <a:moveTo>
                    <a:pt x="0" y="0"/>
                  </a:moveTo>
                  <a:lnTo>
                    <a:pt x="1291901" y="0"/>
                  </a:lnTo>
                  <a:lnTo>
                    <a:pt x="1291901" y="1624535"/>
                  </a:lnTo>
                  <a:lnTo>
                    <a:pt x="0" y="1624535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291901" cy="164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4115" y="4118845"/>
            <a:ext cx="4905185" cy="6168155"/>
            <a:chOff x="0" y="0"/>
            <a:chExt cx="1291901" cy="16245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1901" cy="1624535"/>
            </a:xfrm>
            <a:custGeom>
              <a:avLst/>
              <a:gdLst/>
              <a:ahLst/>
              <a:cxnLst/>
              <a:rect r="r" b="b" t="t" l="l"/>
              <a:pathLst>
                <a:path h="1624535" w="1291901">
                  <a:moveTo>
                    <a:pt x="0" y="0"/>
                  </a:moveTo>
                  <a:lnTo>
                    <a:pt x="1291901" y="0"/>
                  </a:lnTo>
                  <a:lnTo>
                    <a:pt x="1291901" y="1624535"/>
                  </a:lnTo>
                  <a:lnTo>
                    <a:pt x="0" y="1624535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91901" cy="164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91407" y="4118845"/>
            <a:ext cx="4905185" cy="6168155"/>
            <a:chOff x="0" y="0"/>
            <a:chExt cx="1291901" cy="16245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1901" cy="1624535"/>
            </a:xfrm>
            <a:custGeom>
              <a:avLst/>
              <a:gdLst/>
              <a:ahLst/>
              <a:cxnLst/>
              <a:rect r="r" b="b" t="t" l="l"/>
              <a:pathLst>
                <a:path h="1624535" w="1291901">
                  <a:moveTo>
                    <a:pt x="0" y="0"/>
                  </a:moveTo>
                  <a:lnTo>
                    <a:pt x="1291901" y="0"/>
                  </a:lnTo>
                  <a:lnTo>
                    <a:pt x="1291901" y="1624535"/>
                  </a:lnTo>
                  <a:lnTo>
                    <a:pt x="0" y="1624535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91901" cy="164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131232">
            <a:off x="16568153" y="697348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745256">
            <a:off x="4092286" y="9955648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724085" y="2813414"/>
            <a:ext cx="2165244" cy="3641848"/>
          </a:xfrm>
          <a:custGeom>
            <a:avLst/>
            <a:gdLst/>
            <a:ahLst/>
            <a:cxnLst/>
            <a:rect r="r" b="b" t="t" l="l"/>
            <a:pathLst>
              <a:path h="3641848" w="2165244">
                <a:moveTo>
                  <a:pt x="0" y="0"/>
                </a:moveTo>
                <a:lnTo>
                  <a:pt x="2165244" y="0"/>
                </a:lnTo>
                <a:lnTo>
                  <a:pt x="2165244" y="3641847"/>
                </a:lnTo>
                <a:lnTo>
                  <a:pt x="0" y="3641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27092" y="3277893"/>
            <a:ext cx="4633816" cy="2712889"/>
          </a:xfrm>
          <a:custGeom>
            <a:avLst/>
            <a:gdLst/>
            <a:ahLst/>
            <a:cxnLst/>
            <a:rect r="r" b="b" t="t" l="l"/>
            <a:pathLst>
              <a:path h="2712889" w="4633816">
                <a:moveTo>
                  <a:pt x="0" y="0"/>
                </a:moveTo>
                <a:lnTo>
                  <a:pt x="4633816" y="0"/>
                </a:lnTo>
                <a:lnTo>
                  <a:pt x="4633816" y="2712889"/>
                </a:lnTo>
                <a:lnTo>
                  <a:pt x="0" y="2712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1054" y="3526793"/>
            <a:ext cx="4525709" cy="2904682"/>
          </a:xfrm>
          <a:custGeom>
            <a:avLst/>
            <a:gdLst/>
            <a:ahLst/>
            <a:cxnLst/>
            <a:rect r="r" b="b" t="t" l="l"/>
            <a:pathLst>
              <a:path h="2904682" w="4525709">
                <a:moveTo>
                  <a:pt x="0" y="0"/>
                </a:moveTo>
                <a:lnTo>
                  <a:pt x="4525708" y="0"/>
                </a:lnTo>
                <a:lnTo>
                  <a:pt x="4525708" y="2904682"/>
                </a:lnTo>
                <a:lnTo>
                  <a:pt x="0" y="29046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28877" y="554246"/>
            <a:ext cx="10410016" cy="308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4"/>
              </a:lnSpc>
              <a:spcBef>
                <a:spcPct val="0"/>
              </a:spcBef>
            </a:pPr>
            <a:r>
              <a:rPr lang="en-US" sz="8613">
                <a:solidFill>
                  <a:srgbClr val="1E1B1B"/>
                </a:solidFill>
                <a:latin typeface="Tenor Sans"/>
                <a:ea typeface="Tenor Sans"/>
                <a:cs typeface="Tenor Sans"/>
                <a:sym typeface="Tenor Sans"/>
              </a:rPr>
              <a:t>PRACTICAL AND THEORETICAL COURSE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6273" y="7164199"/>
            <a:ext cx="3915270" cy="55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4th month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86365" y="7164199"/>
            <a:ext cx="3915270" cy="55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5th month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15818" y="7164199"/>
            <a:ext cx="3915270" cy="55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6th month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6273" y="7991623"/>
            <a:ext cx="3751779" cy="54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Applied Projects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86365" y="7991623"/>
            <a:ext cx="3751779" cy="110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Use educational simulations.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15818" y="7991623"/>
            <a:ext cx="3751779" cy="165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Testing and qualification for work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15436" y="4759917"/>
            <a:ext cx="3915270" cy="101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sz="459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Expected Outcomes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759917"/>
            <a:ext cx="3915270" cy="101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sz="459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Employment Opportunities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173493"/>
            <a:ext cx="3915270" cy="101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sz="459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Budget and Funding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86170"/>
            <a:ext cx="10410016" cy="10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4"/>
              </a:lnSpc>
              <a:spcBef>
                <a:spcPct val="0"/>
              </a:spcBef>
            </a:pPr>
            <a:r>
              <a:rPr lang="en-US" sz="8613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FEATURES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50107" y="4761322"/>
            <a:ext cx="4359192" cy="4359192"/>
          </a:xfrm>
          <a:custGeom>
            <a:avLst/>
            <a:gdLst/>
            <a:ahLst/>
            <a:cxnLst/>
            <a:rect r="r" b="b" t="t" l="l"/>
            <a:pathLst>
              <a:path h="4359192" w="4359192">
                <a:moveTo>
                  <a:pt x="0" y="0"/>
                </a:moveTo>
                <a:lnTo>
                  <a:pt x="4359192" y="0"/>
                </a:lnTo>
                <a:lnTo>
                  <a:pt x="4359192" y="4359192"/>
                </a:lnTo>
                <a:lnTo>
                  <a:pt x="0" y="4359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571449" y="4442676"/>
            <a:ext cx="2716508" cy="4569051"/>
          </a:xfrm>
          <a:custGeom>
            <a:avLst/>
            <a:gdLst/>
            <a:ahLst/>
            <a:cxnLst/>
            <a:rect r="r" b="b" t="t" l="l"/>
            <a:pathLst>
              <a:path h="4569051" w="2716508">
                <a:moveTo>
                  <a:pt x="0" y="0"/>
                </a:moveTo>
                <a:lnTo>
                  <a:pt x="2716508" y="0"/>
                </a:lnTo>
                <a:lnTo>
                  <a:pt x="2716508" y="4569051"/>
                </a:lnTo>
                <a:lnTo>
                  <a:pt x="0" y="456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468613">
            <a:off x="12156934" y="1466977"/>
            <a:ext cx="2202167" cy="1277257"/>
          </a:xfrm>
          <a:custGeom>
            <a:avLst/>
            <a:gdLst/>
            <a:ahLst/>
            <a:cxnLst/>
            <a:rect r="r" b="b" t="t" l="l"/>
            <a:pathLst>
              <a:path h="1277257" w="2202167">
                <a:moveTo>
                  <a:pt x="0" y="0"/>
                </a:moveTo>
                <a:lnTo>
                  <a:pt x="2202168" y="0"/>
                </a:lnTo>
                <a:lnTo>
                  <a:pt x="2202168" y="1277257"/>
                </a:lnTo>
                <a:lnTo>
                  <a:pt x="0" y="1277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69147">
            <a:off x="12296638" y="1929147"/>
            <a:ext cx="1921270" cy="33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2105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Key ideas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8194361">
            <a:off x="9935245" y="2804525"/>
            <a:ext cx="1978887" cy="681952"/>
          </a:xfrm>
          <a:custGeom>
            <a:avLst/>
            <a:gdLst/>
            <a:ahLst/>
            <a:cxnLst/>
            <a:rect r="r" b="b" t="t" l="l"/>
            <a:pathLst>
              <a:path h="681952" w="1978887">
                <a:moveTo>
                  <a:pt x="1978887" y="0"/>
                </a:moveTo>
                <a:lnTo>
                  <a:pt x="0" y="0"/>
                </a:lnTo>
                <a:lnTo>
                  <a:pt x="0" y="681953"/>
                </a:lnTo>
                <a:lnTo>
                  <a:pt x="1978887" y="681953"/>
                </a:lnTo>
                <a:lnTo>
                  <a:pt x="197888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71724">
            <a:off x="16637473" y="2169959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219917" y="9808525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2711614" y="7316513"/>
            <a:ext cx="3915270" cy="55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Certification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71724">
            <a:off x="12072050" y="9699275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3" y="0"/>
                </a:lnTo>
                <a:lnTo>
                  <a:pt x="2351533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257815">
            <a:off x="3864417" y="-170453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3" y="0"/>
                </a:lnTo>
                <a:lnTo>
                  <a:pt x="2351533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257815">
            <a:off x="-1344354" y="8831474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-4128519">
            <a:off x="11379003" y="4471925"/>
            <a:ext cx="1360554" cy="468866"/>
          </a:xfrm>
          <a:custGeom>
            <a:avLst/>
            <a:gdLst/>
            <a:ahLst/>
            <a:cxnLst/>
            <a:rect r="r" b="b" t="t" l="l"/>
            <a:pathLst>
              <a:path h="468866" w="1360554">
                <a:moveTo>
                  <a:pt x="1360554" y="0"/>
                </a:moveTo>
                <a:lnTo>
                  <a:pt x="0" y="0"/>
                </a:lnTo>
                <a:lnTo>
                  <a:pt x="0" y="468866"/>
                </a:lnTo>
                <a:lnTo>
                  <a:pt x="1360554" y="468866"/>
                </a:lnTo>
                <a:lnTo>
                  <a:pt x="13605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34880">
            <a:off x="4960687" y="5178080"/>
            <a:ext cx="1896294" cy="856569"/>
          </a:xfrm>
          <a:custGeom>
            <a:avLst/>
            <a:gdLst/>
            <a:ahLst/>
            <a:cxnLst/>
            <a:rect r="r" b="b" t="t" l="l"/>
            <a:pathLst>
              <a:path h="856569" w="1896294">
                <a:moveTo>
                  <a:pt x="0" y="0"/>
                </a:moveTo>
                <a:lnTo>
                  <a:pt x="1896294" y="0"/>
                </a:lnTo>
                <a:lnTo>
                  <a:pt x="1896294" y="856570"/>
                </a:lnTo>
                <a:lnTo>
                  <a:pt x="0" y="856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257233">
            <a:off x="10696141" y="861218"/>
            <a:ext cx="2730642" cy="1583773"/>
          </a:xfrm>
          <a:custGeom>
            <a:avLst/>
            <a:gdLst/>
            <a:ahLst/>
            <a:cxnLst/>
            <a:rect r="r" b="b" t="t" l="l"/>
            <a:pathLst>
              <a:path h="1583773" w="2730642">
                <a:moveTo>
                  <a:pt x="0" y="0"/>
                </a:moveTo>
                <a:lnTo>
                  <a:pt x="2730642" y="0"/>
                </a:lnTo>
                <a:lnTo>
                  <a:pt x="2730642" y="1583773"/>
                </a:lnTo>
                <a:lnTo>
                  <a:pt x="0" y="1583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04067" y="5274212"/>
            <a:ext cx="3323841" cy="3286448"/>
          </a:xfrm>
          <a:custGeom>
            <a:avLst/>
            <a:gdLst/>
            <a:ahLst/>
            <a:cxnLst/>
            <a:rect r="r" b="b" t="t" l="l"/>
            <a:pathLst>
              <a:path h="3286448" w="3323841">
                <a:moveTo>
                  <a:pt x="0" y="0"/>
                </a:moveTo>
                <a:lnTo>
                  <a:pt x="3323841" y="0"/>
                </a:lnTo>
                <a:lnTo>
                  <a:pt x="3323841" y="3286447"/>
                </a:lnTo>
                <a:lnTo>
                  <a:pt x="0" y="3286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864912"/>
            <a:ext cx="3915270" cy="10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Training Methods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8258" y="2864912"/>
            <a:ext cx="3915270" cy="10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Educational Resources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47816" y="2864912"/>
            <a:ext cx="3915270" cy="10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Students Distribution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234400"/>
            <a:ext cx="3915270" cy="10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Instructors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38258" y="6234400"/>
            <a:ext cx="3915270" cy="151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9"/>
              </a:lnSpc>
            </a:pPr>
            <a:r>
              <a:rPr lang="en-US" sz="4669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Evaluation and Monitoring</a:t>
            </a:r>
          </a:p>
        </p:txBody>
      </p:sp>
      <p:sp>
        <p:nvSpPr>
          <p:cNvPr name="TextBox 14" id="14"/>
          <p:cNvSpPr txBox="true"/>
          <p:nvPr/>
        </p:nvSpPr>
        <p:spPr>
          <a:xfrm rot="-269147">
            <a:off x="10938971" y="1296955"/>
            <a:ext cx="2242108" cy="67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3"/>
              </a:lnSpc>
            </a:pPr>
            <a:r>
              <a:rPr lang="en-US" sz="2456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Some key quote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2463" y="798490"/>
            <a:ext cx="10410016" cy="10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4"/>
              </a:lnSpc>
              <a:spcBef>
                <a:spcPct val="0"/>
              </a:spcBef>
            </a:pPr>
            <a:r>
              <a:rPr lang="en-US" sz="8613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36767"/>
            <a:ext cx="10410016" cy="10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4"/>
              </a:lnSpc>
              <a:spcBef>
                <a:spcPct val="0"/>
              </a:spcBef>
            </a:pPr>
            <a:r>
              <a:rPr lang="en-US" sz="8613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BUSINESS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08427" y="5098422"/>
            <a:ext cx="1715083" cy="88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7"/>
              </a:lnSpc>
            </a:pPr>
            <a:r>
              <a:rPr lang="en-US" sz="7765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01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68613">
            <a:off x="8120387" y="4746824"/>
            <a:ext cx="2202167" cy="1277257"/>
          </a:xfrm>
          <a:custGeom>
            <a:avLst/>
            <a:gdLst/>
            <a:ahLst/>
            <a:cxnLst/>
            <a:rect r="r" b="b" t="t" l="l"/>
            <a:pathLst>
              <a:path h="1277257" w="2202167">
                <a:moveTo>
                  <a:pt x="0" y="0"/>
                </a:moveTo>
                <a:lnTo>
                  <a:pt x="2202168" y="0"/>
                </a:lnTo>
                <a:lnTo>
                  <a:pt x="2202168" y="1277257"/>
                </a:lnTo>
                <a:lnTo>
                  <a:pt x="0" y="1277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20584" y="5098422"/>
            <a:ext cx="2056026" cy="88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7"/>
              </a:lnSpc>
            </a:pPr>
            <a:r>
              <a:rPr lang="en-US" sz="7765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23756" y="5098422"/>
            <a:ext cx="2161836" cy="88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7"/>
              </a:lnSpc>
            </a:pPr>
            <a:r>
              <a:rPr lang="en-US" sz="7765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14505" y="5098422"/>
            <a:ext cx="2103052" cy="89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7"/>
              </a:lnSpc>
            </a:pPr>
            <a:r>
              <a:rPr lang="en-US" sz="7765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8427" y="6229668"/>
            <a:ext cx="2560172" cy="57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4"/>
              </a:lnSpc>
              <a:spcBef>
                <a:spcPct val="0"/>
              </a:spcBef>
            </a:pPr>
            <a:r>
              <a:rPr lang="en-US" sz="3699">
                <a:solidFill>
                  <a:srgbClr val="303030"/>
                </a:solidFill>
                <a:latin typeface="Tenor Sans"/>
                <a:ea typeface="Tenor Sans"/>
                <a:cs typeface="Tenor Sans"/>
                <a:sym typeface="Tenor Sans"/>
              </a:rPr>
              <a:t>Add Value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45642" y="6229668"/>
            <a:ext cx="2560172" cy="57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4"/>
              </a:lnSpc>
              <a:spcBef>
                <a:spcPct val="0"/>
              </a:spcBef>
            </a:pPr>
            <a:r>
              <a:rPr lang="en-US" sz="3699">
                <a:solidFill>
                  <a:srgbClr val="303030"/>
                </a:solidFill>
                <a:latin typeface="Tenor Sans"/>
                <a:ea typeface="Tenor Sans"/>
                <a:cs typeface="Tenor Sans"/>
                <a:sym typeface="Tenor Sans"/>
              </a:rPr>
              <a:t>Solution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90832" y="6229668"/>
            <a:ext cx="3206731" cy="115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4"/>
              </a:lnSpc>
              <a:spcBef>
                <a:spcPct val="0"/>
              </a:spcBef>
            </a:pPr>
            <a:r>
              <a:rPr lang="en-US" sz="3699">
                <a:solidFill>
                  <a:srgbClr val="303030"/>
                </a:solidFill>
                <a:latin typeface="Tenor Sans"/>
                <a:ea typeface="Tenor Sans"/>
                <a:cs typeface="Tenor Sans"/>
                <a:sym typeface="Tenor Sans"/>
              </a:rPr>
              <a:t>Target     Audience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47814" y="833096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823509" y="9768159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3" y="0"/>
                </a:lnTo>
                <a:lnTo>
                  <a:pt x="2351533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-269147">
            <a:off x="11262376" y="3524420"/>
            <a:ext cx="1921270" cy="66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1"/>
              </a:lnSpc>
            </a:pPr>
            <a:r>
              <a:rPr lang="en-US" sz="2105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Key </a:t>
            </a:r>
          </a:p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2105">
                <a:solidFill>
                  <a:srgbClr val="363434"/>
                </a:solidFill>
                <a:latin typeface="Tenor Sans"/>
                <a:ea typeface="Tenor Sans"/>
                <a:cs typeface="Tenor Sans"/>
                <a:sym typeface="Tenor Sans"/>
              </a:rPr>
              <a:t>highlights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8194361">
            <a:off x="10103233" y="3730784"/>
            <a:ext cx="1360554" cy="468866"/>
          </a:xfrm>
          <a:custGeom>
            <a:avLst/>
            <a:gdLst/>
            <a:ahLst/>
            <a:cxnLst/>
            <a:rect r="r" b="b" t="t" l="l"/>
            <a:pathLst>
              <a:path h="468866" w="1360554">
                <a:moveTo>
                  <a:pt x="1360553" y="0"/>
                </a:moveTo>
                <a:lnTo>
                  <a:pt x="0" y="0"/>
                </a:lnTo>
                <a:lnTo>
                  <a:pt x="0" y="468867"/>
                </a:lnTo>
                <a:lnTo>
                  <a:pt x="1360553" y="468867"/>
                </a:lnTo>
                <a:lnTo>
                  <a:pt x="13605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14505" y="6229668"/>
            <a:ext cx="2560172" cy="57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4"/>
              </a:lnSpc>
              <a:spcBef>
                <a:spcPct val="0"/>
              </a:spcBef>
            </a:pPr>
            <a:r>
              <a:rPr lang="en-US" sz="3699">
                <a:solidFill>
                  <a:srgbClr val="303030"/>
                </a:solidFill>
                <a:latin typeface="Tenor Sans"/>
                <a:ea typeface="Tenor Sans"/>
                <a:cs typeface="Tenor Sans"/>
                <a:sym typeface="Tenor Sans"/>
              </a:rPr>
              <a:t>Problem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929" y="7374494"/>
            <a:ext cx="3999275" cy="176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Practical and theoretical courses, in addition to the possibility of employment and a certificate approved by specialized bodies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13792" y="7364969"/>
            <a:ext cx="4039832" cy="193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7307" indent="-298654" lvl="1">
              <a:lnSpc>
                <a:spcPts val="3873"/>
              </a:lnSpc>
              <a:buFont typeface="Arial"/>
              <a:buChar char="•"/>
            </a:pPr>
            <a:r>
              <a:rPr lang="en-US" sz="2766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Unemployment</a:t>
            </a:r>
          </a:p>
          <a:p>
            <a:pPr algn="ctr" marL="597307" indent="-298654" lvl="1">
              <a:lnSpc>
                <a:spcPts val="3873"/>
              </a:lnSpc>
              <a:buFont typeface="Arial"/>
              <a:buChar char="•"/>
            </a:pPr>
            <a:r>
              <a:rPr lang="en-US" sz="2766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Environmental pollution</a:t>
            </a:r>
          </a:p>
          <a:p>
            <a:pPr algn="ctr" marL="597307" indent="-298654" lvl="1">
              <a:lnSpc>
                <a:spcPts val="3873"/>
              </a:lnSpc>
              <a:spcBef>
                <a:spcPct val="0"/>
              </a:spcBef>
              <a:buFont typeface="Arial"/>
              <a:buChar char="•"/>
            </a:pPr>
            <a:r>
              <a:rPr lang="en-US" sz="2766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Energy cost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21574" y="7330077"/>
            <a:ext cx="2661936" cy="282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Awareness and training courses on the use of sustainable energy Training on how to use sustainable energy in most devices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53128" y="7726873"/>
            <a:ext cx="3854205" cy="157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3"/>
              </a:lnSpc>
              <a:spcBef>
                <a:spcPct val="0"/>
              </a:spcBef>
            </a:pPr>
            <a:r>
              <a:rPr lang="en-US" sz="2237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Graduates, professionals in the field of electricity and mechanics, start-ups in the energy sector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DAGYIA0VWOo</dc:identifier>
  <dcterms:modified xsi:type="dcterms:W3CDTF">2011-08-01T06:04:30Z</dcterms:modified>
  <cp:revision>1</cp:revision>
  <dc:title>Blue Organic Illustrated Doodle Team Marketing Presentation</dc:title>
</cp:coreProperties>
</file>